
<file path=[Content_Types].xml><?xml version="1.0" encoding="utf-8"?>
<Types xmlns="http://schemas.openxmlformats.org/package/2006/content-types"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70186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ZEPHYR_CONTENT">
    <p:bg>
      <p:bgPr>
        <a:solidFill>
          <a:srgbClr val="0F12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658368" y="502920"/>
            <a:ext cx="9921240" cy="603504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>
              <a:buNone/>
              <a:defRPr lang="en-US" sz="2800" dirty="0">
                <a:solidFill>
                  <a:srgbClr val="E3E7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defRPr>
            </a:lvl1pPr>
          </a:lstStyle>
          <a:p>
            <a:pPr marL="0" indent="0">
              <a:buNone/>
            </a:pPr>
            <a:r>
              <a:rPr lang="en-US" sz="2800" dirty="0">
                <a:solidFill>
                  <a:srgbClr val="E3E7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输入页面标题</a:t>
            </a:r>
            <a:endParaRPr lang="en-US" sz="2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18520" y="6455664"/>
            <a:ext cx="548640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 lIns="0" tIns="0" rIns="0" bIns="0"/>
          <a:lstStyle>
            <a:lvl1pPr>
              <a:defRPr sz="800">
                <a:solidFill>
                  <a:srgbClr val="6B7687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ZEPHYR_COVER">
    <p:bg>
      <p:bgPr>
        <a:solidFill>
          <a:srgbClr val="0A0C1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Zephyr technical grid"/>
          <p:cNvPicPr>
            <a:picLocks noChangeAspect="1"/>
          </p:cNvPicPr>
          <p:nvPr/>
        </p:nvPicPr>
        <p:blipFill>
          <a:blip>
            <a:alphaModFix amt="28000"/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pic>
        <p:nvPicPr>
          <p:cNvPr id="3" name="Image 1" descr="Zephyr Robotics logo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3232" y="438912"/>
            <a:ext cx="2304288" cy="1033191"/>
          </a:xfrm>
          <a:prstGeom prst="rect">
            <a:avLst/>
          </a:prstGeom>
        </p:spPr>
      </p:pic>
      <p:sp>
        <p:nvSpPr>
          <p:cNvPr id="4" name="Text 0"/>
          <p:cNvSpPr>
            <a:spLocks noGrp="1"/>
          </p:cNvSpPr>
          <p:nvPr>
            <p:ph type="title" idx="102" hasCustomPrompt="1"/>
          </p:nvPr>
        </p:nvSpPr>
        <p:spPr>
          <a:xfrm>
            <a:off x="713232" y="1965960"/>
            <a:ext cx="6812280" cy="132588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>
              <a:buNone/>
              <a:defRPr lang="en-US" sz="5000" dirty="0">
                <a:solidFill>
                  <a:srgbClr val="E3E7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defRPr>
            </a:lvl1pPr>
          </a:lstStyle>
          <a:p>
            <a:pPr marL="0" indent="0">
              <a:buNone/>
            </a:pPr>
            <a:r>
              <a:rPr lang="en-US" sz="5000" dirty="0">
                <a:solidFill>
                  <a:srgbClr val="E3E7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输入演示标题</a:t>
            </a:r>
            <a:endParaRPr lang="en-US" sz="5000" dirty="0"/>
          </a:p>
        </p:txBody>
      </p:sp>
      <p:sp>
        <p:nvSpPr>
          <p:cNvPr id="5" name="Text 0"/>
          <p:cNvSpPr>
            <a:spLocks noGrp="1"/>
          </p:cNvSpPr>
          <p:nvPr>
            <p:ph idx="103" hasCustomPrompt="1"/>
          </p:nvPr>
        </p:nvSpPr>
        <p:spPr>
          <a:xfrm>
            <a:off x="731520" y="3529584"/>
            <a:ext cx="6263640" cy="64008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>
              <a:buNone/>
              <a:defRPr lang="en-US" sz="1700" dirty="0">
                <a:solidFill>
                  <a:srgbClr val="8F99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defRPr>
            </a:lvl1pPr>
          </a:lstStyle>
          <a:p>
            <a:pPr marL="0" indent="0">
              <a:buNone/>
            </a:pPr>
            <a:r>
              <a:rPr lang="en-US" sz="1700" dirty="0">
                <a:solidFill>
                  <a:srgbClr val="8F99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输入副标题</a:t>
            </a:r>
            <a:endParaRPr lang="en-US" sz="170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ZEPHYR_SECTION">
    <p:bg>
      <p:bgPr>
        <a:solidFill>
          <a:srgbClr val="0F12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Zephyr Robotics mark"/>
          <p:cNvPicPr>
            <a:picLocks noChangeAspect="1"/>
          </p:cNvPicPr>
          <p:nvPr/>
        </p:nvPicPr>
        <p:blipFill>
          <a:blip>
            <a:alphaModFix amt="85000"/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098280" y="960120"/>
            <a:ext cx="2331720" cy="2331720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749808" y="2148840"/>
            <a:ext cx="7818120" cy="96012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>
              <a:buNone/>
              <a:defRPr lang="en-US" sz="4400" dirty="0">
                <a:solidFill>
                  <a:srgbClr val="E3E7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defRPr>
            </a:lvl1pPr>
          </a:lstStyle>
          <a:p>
            <a:pPr marL="0" indent="0">
              <a:buNone/>
            </a:pPr>
            <a:r>
              <a:rPr lang="en-US" sz="4400" dirty="0">
                <a:solidFill>
                  <a:srgbClr val="E3E7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输入章节标题</a:t>
            </a:r>
            <a:endParaRPr lang="en-US" sz="4400" dirty="0"/>
          </a:p>
        </p:txBody>
      </p:sp>
      <p:sp>
        <p:nvSpPr>
          <p:cNvPr id="4" name="Text 0"/>
          <p:cNvSpPr>
            <a:spLocks noGrp="1"/>
          </p:cNvSpPr>
          <p:nvPr>
            <p:ph idx="102" hasCustomPrompt="1"/>
          </p:nvPr>
        </p:nvSpPr>
        <p:spPr>
          <a:xfrm>
            <a:off x="768096" y="3291840"/>
            <a:ext cx="6995160" cy="658368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>
              <a:buNone/>
              <a:defRPr lang="en-US" sz="1700" dirty="0">
                <a:solidFill>
                  <a:srgbClr val="8F99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defRPr>
            </a:lvl1pPr>
          </a:lstStyle>
          <a:p>
            <a:pPr marL="0" indent="0">
              <a:buNone/>
            </a:pPr>
            <a:r>
              <a:rPr lang="en-US" sz="1700" dirty="0">
                <a:solidFill>
                  <a:srgbClr val="8F99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输入章节说明</a:t>
            </a:r>
            <a:endParaRPr lang="en-US" sz="1700" dirty="0"/>
          </a:p>
        </p:txBody>
      </p:sp>
      <p:sp>
        <p:nvSpPr>
          <p:cNvPr id="5" name="Text 0"/>
          <p:cNvSpPr/>
          <p:nvPr/>
        </p:nvSpPr>
        <p:spPr>
          <a:xfrm>
            <a:off x="749808" y="6492240"/>
            <a:ext cx="2743200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kern="0" spc="140" dirty="0">
                <a:solidFill>
                  <a:srgbClr val="6B768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ZEPHYR ROBOTICS · 追风机器人</a:t>
            </a:r>
            <a:endParaRPr lang="en-US" sz="750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ZEPHYR_CLOSING">
    <p:bg>
      <p:bgPr>
        <a:solidFill>
          <a:srgbClr val="0A0C1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Zephyr technical grid"/>
          <p:cNvPicPr>
            <a:picLocks noChangeAspect="1"/>
          </p:cNvPicPr>
          <p:nvPr/>
        </p:nvPicPr>
        <p:blipFill>
          <a:blip>
            <a:alphaModFix amt="24000"/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pic>
        <p:nvPicPr>
          <p:cNvPr id="3" name="Image 1" descr="Zephyr Robotics mark"/>
          <p:cNvPicPr>
            <a:picLocks noChangeAspect="1"/>
          </p:cNvPicPr>
          <p:nvPr/>
        </p:nvPicPr>
        <p:blipFill>
          <a:blip>
            <a:alphaModFix amt="95000"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705088" y="960120"/>
            <a:ext cx="2651760" cy="2651760"/>
          </a:xfrm>
          <a:prstGeom prst="rect">
            <a:avLst/>
          </a:prstGeom>
        </p:spPr>
      </p:pic>
      <p:sp>
        <p:nvSpPr>
          <p:cNvPr id="4" name="Text 0"/>
          <p:cNvSpPr>
            <a:spLocks noGrp="1"/>
          </p:cNvSpPr>
          <p:nvPr>
            <p:ph type="title" idx="102" hasCustomPrompt="1"/>
          </p:nvPr>
        </p:nvSpPr>
        <p:spPr>
          <a:xfrm>
            <a:off x="731520" y="1965960"/>
            <a:ext cx="6995160" cy="141732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>
              <a:buNone/>
              <a:defRPr lang="en-US" sz="4600" dirty="0">
                <a:solidFill>
                  <a:srgbClr val="E3E7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defRPr>
            </a:lvl1pPr>
          </a:lstStyle>
          <a:p>
            <a:pPr marL="0" indent="0">
              <a:buNone/>
            </a:pPr>
            <a:r>
              <a:rPr lang="en-US" sz="4600" dirty="0">
                <a:solidFill>
                  <a:srgbClr val="E3E7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输入结束语</a:t>
            </a:r>
            <a:endParaRPr lang="en-US" sz="4600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18520" y="6455664"/>
            <a:ext cx="548640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 lIns="0" tIns="0" rIns="0" bIns="0"/>
          <a:lstStyle>
            <a:lvl1pPr>
              <a:defRPr sz="800">
                <a:solidFill>
                  <a:srgbClr val="6B7687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2AAF2B6-E123-916C-32F5-B7E9D76E177F}"/>
              </a:ext>
            </a:extLst>
          </p:cNvPr>
          <p:cNvSpPr>
            <a:spLocks noGrp="1"/>
          </p:cNvSpPr>
          <p:nvPr>
            <p:ph type="title" idx="102"/>
          </p:nvPr>
        </p:nvSpPr>
        <p:spPr/>
        <p:txBody>
          <a:bodyPr/>
          <a:lstStyle/>
          <a:p>
            <a:r>
              <a:rPr lang="en-US" altLang="zh-CN"/>
              <a:t>PRESENTATION TITLE</a:t>
            </a:r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71282E3-395F-B9EE-5D5F-99B2626EF410}"/>
              </a:ext>
            </a:extLst>
          </p:cNvPr>
          <p:cNvSpPr>
            <a:spLocks noGrp="1"/>
          </p:cNvSpPr>
          <p:nvPr>
            <p:ph idx="103"/>
          </p:nvPr>
        </p:nvSpPr>
        <p:spPr/>
        <p:txBody>
          <a:bodyPr/>
          <a:lstStyle/>
          <a:p>
            <a:r>
              <a:rPr lang="en-US" altLang="zh-CN"/>
              <a:t>Subtitle / project / audience</a:t>
            </a:r>
            <a:endParaRPr lang="zh-CN" altLang="en-US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DCC886DA-92BF-BDE1-B691-95E759418DEF}"/>
              </a:ext>
            </a:extLst>
          </p:cNvPr>
          <p:cNvSpPr txBox="1"/>
          <p:nvPr/>
        </p:nvSpPr>
        <p:spPr>
          <a:xfrm>
            <a:off x="731520" y="6144768"/>
            <a:ext cx="1828800" cy="138499"/>
          </a:xfrm>
          <a:prstGeom prst="rect">
            <a:avLst/>
          </a:prstGeom>
          <a:noFill/>
        </p:spPr>
        <p:txBody>
          <a:bodyPr vert="horz" lIns="0" tIns="0" rIns="0" bIns="0" rtlCol="0">
            <a:spAutoFit/>
          </a:bodyPr>
          <a:lstStyle/>
          <a:p>
            <a:r>
              <a:rPr lang="en-US" altLang="zh-CN" sz="900">
                <a:solidFill>
                  <a:srgbClr val="6B7687"/>
                </a:solidFill>
                <a:latin typeface="Arial" panose="020B0604020202020204" pitchFamily="34" charset="0"/>
              </a:rPr>
              <a:t>VERSION / DATE</a:t>
            </a:r>
            <a:endParaRPr lang="zh-CN" altLang="en-US" sz="900">
              <a:solidFill>
                <a:srgbClr val="6B7687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12595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272A436-98BA-9EF4-DF61-E4C4A18F6C57}"/>
              </a:ext>
            </a:extLst>
          </p:cNvPr>
          <p:cNvSpPr>
            <a:spLocks noGrp="1"/>
          </p:cNvSpPr>
          <p:nvPr>
            <p:ph type="title" idx="100"/>
          </p:nvPr>
        </p:nvSpPr>
        <p:spPr/>
        <p:txBody>
          <a:bodyPr/>
          <a:lstStyle/>
          <a:p>
            <a:r>
              <a:rPr lang="en-US" altLang="zh-CN"/>
              <a:t>CONTENT SLIDE TITLE</a:t>
            </a:r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37FB1178-F36C-997A-6EC4-FCA837DF63AF}"/>
              </a:ext>
            </a:extLst>
          </p:cNvPr>
          <p:cNvSpPr/>
          <p:nvPr/>
        </p:nvSpPr>
        <p:spPr>
          <a:xfrm>
            <a:off x="731520" y="1463040"/>
            <a:ext cx="10728960" cy="4389120"/>
          </a:xfrm>
          <a:prstGeom prst="rect">
            <a:avLst/>
          </a:prstGeom>
          <a:noFill/>
          <a:ln w="12700" cap="flat" cmpd="sng" algn="ctr">
            <a:solidFill>
              <a:srgbClr val="323A47">
                <a:alpha val="88000"/>
              </a:srgbClr>
            </a:solidFill>
            <a:prstDash val="dash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03200" tIns="203200" rIns="203200" bIns="203200" rtlCol="0" anchor="ctr"/>
          <a:lstStyle/>
          <a:p>
            <a:pPr algn="ctr"/>
            <a:r>
              <a:rPr lang="en-US" altLang="zh-CN" sz="1300">
                <a:solidFill>
                  <a:srgbClr val="8F99AA"/>
                </a:solidFill>
                <a:latin typeface="Arial" panose="020B0604020202020204" pitchFamily="34" charset="0"/>
              </a:rPr>
              <a:t>ADD KEY MESSAGE, CHART, IMAGE, OR TABLE</a:t>
            </a:r>
            <a:endParaRPr lang="zh-CN" altLang="en-US" sz="1300">
              <a:solidFill>
                <a:srgbClr val="8F99AA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3991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AFB9A23-3A8C-8918-1F53-8A85B71A8C75}"/>
              </a:ext>
            </a:extLst>
          </p:cNvPr>
          <p:cNvSpPr>
            <a:spLocks noGrp="1"/>
          </p:cNvSpPr>
          <p:nvPr>
            <p:ph type="title" idx="101"/>
          </p:nvPr>
        </p:nvSpPr>
        <p:spPr/>
        <p:txBody>
          <a:bodyPr/>
          <a:lstStyle/>
          <a:p>
            <a:r>
              <a:rPr lang="en-US" altLang="zh-CN"/>
              <a:t>SECTION TITLE</a:t>
            </a:r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2DB9314-F40E-DF21-5C8A-F506594DCE19}"/>
              </a:ext>
            </a:extLst>
          </p:cNvPr>
          <p:cNvSpPr>
            <a:spLocks noGrp="1"/>
          </p:cNvSpPr>
          <p:nvPr>
            <p:ph idx="102"/>
          </p:nvPr>
        </p:nvSpPr>
        <p:spPr/>
        <p:txBody>
          <a:bodyPr/>
          <a:lstStyle/>
          <a:p>
            <a:r>
              <a:rPr lang="en-US" altLang="zh-CN"/>
              <a:t>Section description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20802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31E8D34-53EE-BC38-2DBB-9A524AD41C58}"/>
              </a:ext>
            </a:extLst>
          </p:cNvPr>
          <p:cNvSpPr>
            <a:spLocks noGrp="1"/>
          </p:cNvSpPr>
          <p:nvPr>
            <p:ph type="title" idx="100"/>
          </p:nvPr>
        </p:nvSpPr>
        <p:spPr/>
        <p:txBody>
          <a:bodyPr/>
          <a:lstStyle/>
          <a:p>
            <a:r>
              <a:rPr lang="en-US" altLang="zh-CN"/>
              <a:t>TWO-COLUMN SLIDE TITLE</a:t>
            </a:r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07901882-4FC9-F780-0AB3-C942B163DBF9}"/>
              </a:ext>
            </a:extLst>
          </p:cNvPr>
          <p:cNvSpPr/>
          <p:nvPr/>
        </p:nvSpPr>
        <p:spPr>
          <a:xfrm>
            <a:off x="731520" y="1463040"/>
            <a:ext cx="4983480" cy="4389120"/>
          </a:xfrm>
          <a:prstGeom prst="rect">
            <a:avLst/>
          </a:prstGeom>
          <a:noFill/>
          <a:ln w="12700" cap="flat" cmpd="sng" algn="ctr">
            <a:solidFill>
              <a:srgbClr val="323A47">
                <a:alpha val="88000"/>
              </a:srgbClr>
            </a:solidFill>
            <a:prstDash val="dash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03200" tIns="203200" rIns="203200" bIns="203200" rtlCol="0" anchor="ctr"/>
          <a:lstStyle/>
          <a:p>
            <a:pPr algn="ctr"/>
            <a:r>
              <a:rPr lang="en-US" altLang="zh-CN" sz="1300">
                <a:solidFill>
                  <a:srgbClr val="8F99AA"/>
                </a:solidFill>
                <a:latin typeface="Arial" panose="020B0604020202020204" pitchFamily="34" charset="0"/>
              </a:rPr>
              <a:t>LEFT CONTENT</a:t>
            </a:r>
            <a:endParaRPr lang="zh-CN" altLang="en-US" sz="1300">
              <a:solidFill>
                <a:srgbClr val="8F99AA"/>
              </a:solidFill>
              <a:latin typeface="Arial" panose="020B0604020202020204" pitchFamily="34" charset="0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1DF9AD75-1D09-EFD0-8ACF-D06C354C3AD2}"/>
              </a:ext>
            </a:extLst>
          </p:cNvPr>
          <p:cNvSpPr/>
          <p:nvPr/>
        </p:nvSpPr>
        <p:spPr>
          <a:xfrm>
            <a:off x="5943600" y="1463040"/>
            <a:ext cx="5516880" cy="4389120"/>
          </a:xfrm>
          <a:prstGeom prst="rect">
            <a:avLst/>
          </a:prstGeom>
          <a:noFill/>
          <a:ln w="12700" cap="flat" cmpd="sng" algn="ctr">
            <a:solidFill>
              <a:srgbClr val="323A47">
                <a:alpha val="88000"/>
              </a:srgbClr>
            </a:solidFill>
            <a:prstDash val="dash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03200" tIns="203200" rIns="203200" bIns="203200" rtlCol="0" anchor="ctr"/>
          <a:lstStyle/>
          <a:p>
            <a:pPr algn="ctr"/>
            <a:r>
              <a:rPr lang="en-US" altLang="zh-CN" sz="1300">
                <a:solidFill>
                  <a:srgbClr val="8F99AA"/>
                </a:solidFill>
                <a:latin typeface="Arial" panose="020B0604020202020204" pitchFamily="34" charset="0"/>
              </a:rPr>
              <a:t>RIGHT CONTENT</a:t>
            </a:r>
            <a:endParaRPr lang="zh-CN" altLang="en-US" sz="1300">
              <a:solidFill>
                <a:srgbClr val="8F99AA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32225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4F4A278-7135-9220-C7AC-7AF7718E52F7}"/>
              </a:ext>
            </a:extLst>
          </p:cNvPr>
          <p:cNvSpPr>
            <a:spLocks noGrp="1"/>
          </p:cNvSpPr>
          <p:nvPr>
            <p:ph type="title" idx="102"/>
          </p:nvPr>
        </p:nvSpPr>
        <p:spPr/>
        <p:txBody>
          <a:bodyPr/>
          <a:lstStyle/>
          <a:p>
            <a:r>
              <a:rPr lang="en-US" altLang="zh-CN"/>
              <a:t>CLOSING MESSAGE</a:t>
            </a:r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486C495B-AEDC-C9E8-48F5-BDD79A479C05}"/>
              </a:ext>
            </a:extLst>
          </p:cNvPr>
          <p:cNvSpPr txBox="1"/>
          <p:nvPr/>
        </p:nvSpPr>
        <p:spPr>
          <a:xfrm>
            <a:off x="749808" y="4709160"/>
            <a:ext cx="2971800" cy="138499"/>
          </a:xfrm>
          <a:prstGeom prst="rect">
            <a:avLst/>
          </a:prstGeom>
          <a:noFill/>
        </p:spPr>
        <p:txBody>
          <a:bodyPr vert="horz" lIns="0" tIns="0" rIns="0" bIns="0" rtlCol="0">
            <a:spAutoFit/>
          </a:bodyPr>
          <a:lstStyle/>
          <a:p>
            <a:r>
              <a:rPr lang="en-US" altLang="zh-CN" sz="900">
                <a:solidFill>
                  <a:srgbClr val="6B7687"/>
                </a:solidFill>
                <a:latin typeface="Arial" panose="020B0604020202020204" pitchFamily="34" charset="0"/>
              </a:rPr>
              <a:t>CONTACT / NEXT STEP</a:t>
            </a:r>
            <a:endParaRPr lang="zh-CN" altLang="en-US" sz="900">
              <a:solidFill>
                <a:srgbClr val="6B7687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26398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rial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-fixed.pptx" id="{26E01CBE-F10A-421B-B715-3C23EAA2AEC4}" vid="{344CE9E9-C3DF-4485-B13E-B83730FA2E07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等线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40</Words>
  <Application>Microsoft Office PowerPoint</Application>
  <PresentationFormat>宽屏</PresentationFormat>
  <Paragraphs>12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8" baseType="lpstr">
      <vt:lpstr>Microsoft YaHei</vt:lpstr>
      <vt:lpstr>Arial</vt:lpstr>
      <vt:lpstr>Office Theme</vt:lpstr>
      <vt:lpstr>PRESENTATION TITLE</vt:lpstr>
      <vt:lpstr>CONTENT SLIDE TITLE</vt:lpstr>
      <vt:lpstr>SECTION TITLE</vt:lpstr>
      <vt:lpstr>TWO-COLUMN SLIDE TITLE</vt:lpstr>
      <vt:lpstr>CLOSING MESSAGE</vt:lpstr>
    </vt:vector>
  </TitlesOfParts>
  <Company>Zephyr Robotics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追风机器人公司演示模板</dc:title>
  <dc:subject>Corporate presentation template</dc:subject>
  <dc:creator>Zephyr Robotics / 追风机器人</dc:creator>
  <cp:lastModifiedBy>Zephyr Robotics / 追风机器人</cp:lastModifiedBy>
  <cp:revision>2</cp:revision>
  <dcterms:created xsi:type="dcterms:W3CDTF">2026-08-05T17:07:58Z</dcterms:created>
  <dcterms:modified xsi:type="dcterms:W3CDTF">2026-08-05T18:16:24Z</dcterms:modified>
</cp:coreProperties>
</file>